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5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C768B-0ECC-47F8-9050-F765A2FD3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17684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FB4A1-EDF5-4F93-B6A4-FC8FA4B54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5552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C0BAA-3483-482F-AFA9-E2A9EB861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1251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F0BED-481F-443F-BF8D-07D595308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19406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7B4EE-2EEA-4288-B0B0-62C8947FF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52055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A2976-C7F0-4CD6-BCEE-C35031476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81611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2175A-50A2-401D-8868-5022ED268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48875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EB0E3-1A3F-4FA8-9B89-6C6CDD52C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78084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6F836-390B-41B2-976B-6E183E76E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39984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948B0-5B53-431C-9436-F5C20CB50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06415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35BC6-FD28-48BE-BF88-39DF29555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94996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449502F-8FBB-4A91-9241-EBC03F113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zoom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12" Type="http://schemas.openxmlformats.org/officeDocument/2006/relationships/audio" Target="../media/audio8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audio" Target="../media/audio7.wav"/><Relationship Id="rId5" Type="http://schemas.openxmlformats.org/officeDocument/2006/relationships/audio" Target="../media/audio11.wav"/><Relationship Id="rId10" Type="http://schemas.openxmlformats.org/officeDocument/2006/relationships/audio" Target="../media/audio6.wav"/><Relationship Id="rId4" Type="http://schemas.openxmlformats.org/officeDocument/2006/relationships/image" Target="../media/image6.jpeg"/><Relationship Id="rId9" Type="http://schemas.openxmlformats.org/officeDocument/2006/relationships/audio" Target="../media/audio5.wav"/><Relationship Id="rId14" Type="http://schemas.openxmlformats.org/officeDocument/2006/relationships/audio" Target="../media/audio10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12" Type="http://schemas.openxmlformats.org/officeDocument/2006/relationships/audio" Target="../media/audio8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audio" Target="../media/audio7.wav"/><Relationship Id="rId5" Type="http://schemas.openxmlformats.org/officeDocument/2006/relationships/audio" Target="../media/audio11.wav"/><Relationship Id="rId10" Type="http://schemas.openxmlformats.org/officeDocument/2006/relationships/audio" Target="../media/audio6.wav"/><Relationship Id="rId4" Type="http://schemas.openxmlformats.org/officeDocument/2006/relationships/image" Target="../media/image6.jpeg"/><Relationship Id="rId9" Type="http://schemas.openxmlformats.org/officeDocument/2006/relationships/audio" Target="../media/audio5.wav"/><Relationship Id="rId14" Type="http://schemas.openxmlformats.org/officeDocument/2006/relationships/audio" Target="../media/audio10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12" Type="http://schemas.openxmlformats.org/officeDocument/2006/relationships/audio" Target="../media/audio8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audio" Target="../media/audio7.wav"/><Relationship Id="rId5" Type="http://schemas.openxmlformats.org/officeDocument/2006/relationships/audio" Target="../media/audio11.wav"/><Relationship Id="rId10" Type="http://schemas.openxmlformats.org/officeDocument/2006/relationships/audio" Target="../media/audio6.wav"/><Relationship Id="rId4" Type="http://schemas.openxmlformats.org/officeDocument/2006/relationships/image" Target="../media/image6.jpeg"/><Relationship Id="rId9" Type="http://schemas.openxmlformats.org/officeDocument/2006/relationships/audio" Target="../media/audio5.wav"/><Relationship Id="rId14" Type="http://schemas.openxmlformats.org/officeDocument/2006/relationships/audio" Target="../media/audio10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12" Type="http://schemas.openxmlformats.org/officeDocument/2006/relationships/audio" Target="../media/audio8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audio" Target="../media/audio7.wav"/><Relationship Id="rId5" Type="http://schemas.openxmlformats.org/officeDocument/2006/relationships/audio" Target="../media/audio11.wav"/><Relationship Id="rId10" Type="http://schemas.openxmlformats.org/officeDocument/2006/relationships/audio" Target="../media/audio6.wav"/><Relationship Id="rId4" Type="http://schemas.openxmlformats.org/officeDocument/2006/relationships/image" Target="../media/image6.jpeg"/><Relationship Id="rId9" Type="http://schemas.openxmlformats.org/officeDocument/2006/relationships/audio" Target="../media/audio5.wav"/><Relationship Id="rId14" Type="http://schemas.openxmlformats.org/officeDocument/2006/relationships/audio" Target="../media/audio10.wav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12" Type="http://schemas.openxmlformats.org/officeDocument/2006/relationships/audio" Target="../media/audio8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audio" Target="../media/audio7.wav"/><Relationship Id="rId5" Type="http://schemas.openxmlformats.org/officeDocument/2006/relationships/audio" Target="../media/audio11.wav"/><Relationship Id="rId10" Type="http://schemas.openxmlformats.org/officeDocument/2006/relationships/audio" Target="../media/audio6.wav"/><Relationship Id="rId4" Type="http://schemas.openxmlformats.org/officeDocument/2006/relationships/image" Target="../media/image6.jpeg"/><Relationship Id="rId9" Type="http://schemas.openxmlformats.org/officeDocument/2006/relationships/audio" Target="../media/audio5.wav"/><Relationship Id="rId14" Type="http://schemas.openxmlformats.org/officeDocument/2006/relationships/audio" Target="../media/audio10.wav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13" Type="http://schemas.openxmlformats.org/officeDocument/2006/relationships/audio" Target="../media/audio7.wav"/><Relationship Id="rId3" Type="http://schemas.openxmlformats.org/officeDocument/2006/relationships/audio" Target="../media/audio1.wav"/><Relationship Id="rId7" Type="http://schemas.openxmlformats.org/officeDocument/2006/relationships/audio" Target="../media/audio11.wav"/><Relationship Id="rId12" Type="http://schemas.openxmlformats.org/officeDocument/2006/relationships/audio" Target="../media/audio6.wav"/><Relationship Id="rId2" Type="http://schemas.openxmlformats.org/officeDocument/2006/relationships/image" Target="../media/image5.jpeg"/><Relationship Id="rId16" Type="http://schemas.openxmlformats.org/officeDocument/2006/relationships/audio" Target="../media/audio10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2.wav"/><Relationship Id="rId11" Type="http://schemas.openxmlformats.org/officeDocument/2006/relationships/audio" Target="../media/audio5.wav"/><Relationship Id="rId5" Type="http://schemas.openxmlformats.org/officeDocument/2006/relationships/slide" Target="slide16.xml"/><Relationship Id="rId15" Type="http://schemas.openxmlformats.org/officeDocument/2006/relationships/audio" Target="../media/audio9.wav"/><Relationship Id="rId10" Type="http://schemas.openxmlformats.org/officeDocument/2006/relationships/audio" Target="../media/audio4.wav"/><Relationship Id="rId4" Type="http://schemas.openxmlformats.org/officeDocument/2006/relationships/image" Target="../media/image6.jpeg"/><Relationship Id="rId9" Type="http://schemas.openxmlformats.org/officeDocument/2006/relationships/audio" Target="../media/audio3.wav"/><Relationship Id="rId14" Type="http://schemas.openxmlformats.org/officeDocument/2006/relationships/audio" Target="../media/audio8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13" Type="http://schemas.openxmlformats.org/officeDocument/2006/relationships/audio" Target="../media/audio10.wav"/><Relationship Id="rId3" Type="http://schemas.openxmlformats.org/officeDocument/2006/relationships/image" Target="../media/image6.jpeg"/><Relationship Id="rId7" Type="http://schemas.openxmlformats.org/officeDocument/2006/relationships/audio" Target="../media/audio4.wav"/><Relationship Id="rId12" Type="http://schemas.openxmlformats.org/officeDocument/2006/relationships/audio" Target="../media/audio9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11" Type="http://schemas.openxmlformats.org/officeDocument/2006/relationships/audio" Target="../media/audio8.wav"/><Relationship Id="rId5" Type="http://schemas.openxmlformats.org/officeDocument/2006/relationships/audio" Target="../media/audio2.wav"/><Relationship Id="rId10" Type="http://schemas.openxmlformats.org/officeDocument/2006/relationships/audio" Target="../media/audio7.wav"/><Relationship Id="rId4" Type="http://schemas.openxmlformats.org/officeDocument/2006/relationships/audio" Target="../media/audio1.wav"/><Relationship Id="rId9" Type="http://schemas.openxmlformats.org/officeDocument/2006/relationships/audio" Target="../media/audio6.wav"/><Relationship Id="rId14" Type="http://schemas.openxmlformats.org/officeDocument/2006/relationships/audio" Target="../media/audio11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12" Type="http://schemas.openxmlformats.org/officeDocument/2006/relationships/audio" Target="../media/audio8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audio" Target="../media/audio7.wav"/><Relationship Id="rId5" Type="http://schemas.openxmlformats.org/officeDocument/2006/relationships/audio" Target="../media/audio11.wav"/><Relationship Id="rId10" Type="http://schemas.openxmlformats.org/officeDocument/2006/relationships/audio" Target="../media/audio6.wav"/><Relationship Id="rId4" Type="http://schemas.openxmlformats.org/officeDocument/2006/relationships/image" Target="../media/image6.jpeg"/><Relationship Id="rId9" Type="http://schemas.openxmlformats.org/officeDocument/2006/relationships/audio" Target="../media/audio5.wav"/><Relationship Id="rId14" Type="http://schemas.openxmlformats.org/officeDocument/2006/relationships/audio" Target="../media/audio10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12" Type="http://schemas.openxmlformats.org/officeDocument/2006/relationships/audio" Target="../media/audio8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audio" Target="../media/audio7.wav"/><Relationship Id="rId5" Type="http://schemas.openxmlformats.org/officeDocument/2006/relationships/audio" Target="../media/audio11.wav"/><Relationship Id="rId10" Type="http://schemas.openxmlformats.org/officeDocument/2006/relationships/audio" Target="../media/audio6.wav"/><Relationship Id="rId4" Type="http://schemas.openxmlformats.org/officeDocument/2006/relationships/image" Target="../media/image6.jpeg"/><Relationship Id="rId9" Type="http://schemas.openxmlformats.org/officeDocument/2006/relationships/audio" Target="../media/audio5.wav"/><Relationship Id="rId14" Type="http://schemas.openxmlformats.org/officeDocument/2006/relationships/audio" Target="../media/audio10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12" Type="http://schemas.openxmlformats.org/officeDocument/2006/relationships/audio" Target="../media/audio8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audio" Target="../media/audio7.wav"/><Relationship Id="rId5" Type="http://schemas.openxmlformats.org/officeDocument/2006/relationships/audio" Target="../media/audio11.wav"/><Relationship Id="rId10" Type="http://schemas.openxmlformats.org/officeDocument/2006/relationships/audio" Target="../media/audio6.wav"/><Relationship Id="rId4" Type="http://schemas.openxmlformats.org/officeDocument/2006/relationships/image" Target="../media/image6.jpeg"/><Relationship Id="rId9" Type="http://schemas.openxmlformats.org/officeDocument/2006/relationships/audio" Target="../media/audio5.wav"/><Relationship Id="rId14" Type="http://schemas.openxmlformats.org/officeDocument/2006/relationships/audio" Target="../media/audio10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12" Type="http://schemas.openxmlformats.org/officeDocument/2006/relationships/audio" Target="../media/audio8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audio" Target="../media/audio7.wav"/><Relationship Id="rId5" Type="http://schemas.openxmlformats.org/officeDocument/2006/relationships/audio" Target="../media/audio11.wav"/><Relationship Id="rId10" Type="http://schemas.openxmlformats.org/officeDocument/2006/relationships/audio" Target="../media/audio6.wav"/><Relationship Id="rId4" Type="http://schemas.openxmlformats.org/officeDocument/2006/relationships/image" Target="../media/image6.jpeg"/><Relationship Id="rId9" Type="http://schemas.openxmlformats.org/officeDocument/2006/relationships/audio" Target="../media/audio5.wav"/><Relationship Id="rId14" Type="http://schemas.openxmlformats.org/officeDocument/2006/relationships/audio" Target="../media/audio10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12" Type="http://schemas.openxmlformats.org/officeDocument/2006/relationships/audio" Target="../media/audio8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audio" Target="../media/audio7.wav"/><Relationship Id="rId5" Type="http://schemas.openxmlformats.org/officeDocument/2006/relationships/audio" Target="../media/audio11.wav"/><Relationship Id="rId10" Type="http://schemas.openxmlformats.org/officeDocument/2006/relationships/audio" Target="../media/audio6.wav"/><Relationship Id="rId4" Type="http://schemas.openxmlformats.org/officeDocument/2006/relationships/image" Target="../media/image6.jpeg"/><Relationship Id="rId9" Type="http://schemas.openxmlformats.org/officeDocument/2006/relationships/audio" Target="../media/audio5.wav"/><Relationship Id="rId14" Type="http://schemas.openxmlformats.org/officeDocument/2006/relationships/audio" Target="../media/audio10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12" Type="http://schemas.openxmlformats.org/officeDocument/2006/relationships/audio" Target="../media/audio8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audio" Target="../media/audio7.wav"/><Relationship Id="rId5" Type="http://schemas.openxmlformats.org/officeDocument/2006/relationships/audio" Target="../media/audio11.wav"/><Relationship Id="rId10" Type="http://schemas.openxmlformats.org/officeDocument/2006/relationships/audio" Target="../media/audio6.wav"/><Relationship Id="rId4" Type="http://schemas.openxmlformats.org/officeDocument/2006/relationships/image" Target="../media/image6.jpeg"/><Relationship Id="rId9" Type="http://schemas.openxmlformats.org/officeDocument/2006/relationships/audio" Target="../media/audio5.wav"/><Relationship Id="rId14" Type="http://schemas.openxmlformats.org/officeDocument/2006/relationships/audio" Target="../media/audio10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pPr eaLnBrk="1" hangingPunct="1"/>
            <a:r>
              <a:rPr lang="en-US" sz="4800" u="sng" smtClean="0">
                <a:latin typeface="Comic Sans MS" pitchFamily="66" charset="0"/>
              </a:rPr>
              <a:t>Figurative Language Game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Can you discover the missing picture by answering questions about figurative language?</a:t>
            </a:r>
          </a:p>
        </p:txBody>
      </p:sp>
      <p:pic>
        <p:nvPicPr>
          <p:cNvPr id="2052" name="Picture 4" descr="MMj0336898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828800"/>
            <a:ext cx="22860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819400" y="5943600"/>
            <a:ext cx="3733800" cy="609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Click here to read the directions.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11275" name="AutoShape 11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11280" name="AutoShape 16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5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11281" name="AutoShape 1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1282" name="AutoShape 18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1283" name="AutoShape 19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11284" name="AutoShape 20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11285" name="AutoShape 21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1286" name="AutoShape 22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11287" name="AutoShape 23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11288" name="AutoShape 24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1289" name="AutoShape 25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1290" name="AutoShape 26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1291" name="AutoShape 2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11292" name="AutoShape 28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1293" name="AutoShape 29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1294" name="AutoShape 30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1295" name="AutoShape 31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1296" name="AutoShape 32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1297" name="AutoShape 33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1298" name="AutoShape 34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11299" name="AutoShape 35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1300" name="AutoShape 36">
            <a:hlinkClick r:id="" action="ppaction://hlinkshowjump?jump=lastslide" highlightClick="1">
              <a:snd r:embed="rId14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1301" name="AutoShape 37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11302" name="AutoShape 38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1303" name="AutoShape 39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1304" name="Rectangle 41"/>
          <p:cNvSpPr>
            <a:spLocks noChangeArrowheads="1"/>
          </p:cNvSpPr>
          <p:nvPr/>
        </p:nvSpPr>
        <p:spPr bwMode="auto">
          <a:xfrm>
            <a:off x="53340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Rectangle 44"/>
          <p:cNvSpPr>
            <a:spLocks noChangeArrowheads="1"/>
          </p:cNvSpPr>
          <p:nvPr/>
        </p:nvSpPr>
        <p:spPr bwMode="auto">
          <a:xfrm>
            <a:off x="67056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6" name="Rectangle 45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Rectangle 47"/>
          <p:cNvSpPr>
            <a:spLocks noChangeArrowheads="1"/>
          </p:cNvSpPr>
          <p:nvPr/>
        </p:nvSpPr>
        <p:spPr bwMode="auto">
          <a:xfrm>
            <a:off x="80772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Rectangle 50"/>
          <p:cNvSpPr>
            <a:spLocks noChangeArrowheads="1"/>
          </p:cNvSpPr>
          <p:nvPr/>
        </p:nvSpPr>
        <p:spPr bwMode="auto">
          <a:xfrm>
            <a:off x="67056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9" name="Rectangle 52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Rectangle 53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Rectangle 54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Rectangle 55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3" name="Rectangle 56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Rectangle 57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Rectangle 58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Rectangle 59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7" name="Rectangle 60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8" name="Rectangle 61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9" name="Rectangle 62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0" name="Rectangle 63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1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11322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12299" name="AutoShape 11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12304" name="AutoShape 16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5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12305" name="AutoShape 1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2306" name="AutoShape 18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2307" name="AutoShape 19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12308" name="AutoShape 20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12309" name="AutoShape 21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2310" name="AutoShape 22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12311" name="AutoShape 23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12312" name="AutoShape 24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2313" name="AutoShape 25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2314" name="AutoShape 26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2315" name="AutoShape 2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12316" name="AutoShape 28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2317" name="AutoShape 29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2318" name="AutoShape 30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2319" name="AutoShape 31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2320" name="AutoShape 32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2321" name="AutoShape 33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2322" name="AutoShape 34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12323" name="AutoShape 35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2324" name="AutoShape 36">
            <a:hlinkClick r:id="" action="ppaction://hlinkshowjump?jump=lastslide" highlightClick="1">
              <a:snd r:embed="rId14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2325" name="AutoShape 37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12326" name="AutoShape 38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2327" name="AutoShape 39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2328" name="Rectangle 41"/>
          <p:cNvSpPr>
            <a:spLocks noChangeArrowheads="1"/>
          </p:cNvSpPr>
          <p:nvPr/>
        </p:nvSpPr>
        <p:spPr bwMode="auto">
          <a:xfrm>
            <a:off x="53340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9" name="Rectangle 44"/>
          <p:cNvSpPr>
            <a:spLocks noChangeArrowheads="1"/>
          </p:cNvSpPr>
          <p:nvPr/>
        </p:nvSpPr>
        <p:spPr bwMode="auto">
          <a:xfrm>
            <a:off x="67056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Rectangle 45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1" name="Rectangle 47"/>
          <p:cNvSpPr>
            <a:spLocks noChangeArrowheads="1"/>
          </p:cNvSpPr>
          <p:nvPr/>
        </p:nvSpPr>
        <p:spPr bwMode="auto">
          <a:xfrm>
            <a:off x="80772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Rectangle 52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3" name="Rectangle 53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Rectangle 54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5" name="Rectangle 55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Rectangle 56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7" name="Rectangle 57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Rectangle 58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9" name="Rectangle 59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Rectangle 60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1" name="Rectangle 61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2" name="Rectangle 62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3" name="Rectangle 63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4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12345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13323" name="AutoShape 11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13328" name="AutoShape 16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5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13329" name="AutoShape 1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3330" name="AutoShape 18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3331" name="AutoShape 19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13332" name="AutoShape 20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13333" name="AutoShape 21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3334" name="AutoShape 22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13335" name="AutoShape 23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13336" name="AutoShape 24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3337" name="AutoShape 25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248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3338" name="AutoShape 26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3339" name="AutoShape 2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13340" name="AutoShape 28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3341" name="AutoShape 29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3342" name="AutoShape 30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3343" name="AutoShape 31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3344" name="AutoShape 32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3345" name="AutoShape 33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3346" name="AutoShape 34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13347" name="AutoShape 35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3348" name="AutoShape 36">
            <a:hlinkClick r:id="" action="ppaction://hlinkshowjump?jump=lastslide" highlightClick="1">
              <a:snd r:embed="rId14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3349" name="AutoShape 37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13350" name="AutoShape 38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3351" name="AutoShape 39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3352" name="Rectangle 41"/>
          <p:cNvSpPr>
            <a:spLocks noChangeArrowheads="1"/>
          </p:cNvSpPr>
          <p:nvPr/>
        </p:nvSpPr>
        <p:spPr bwMode="auto">
          <a:xfrm>
            <a:off x="53340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3" name="Rectangle 45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4" name="Rectangle 47"/>
          <p:cNvSpPr>
            <a:spLocks noChangeArrowheads="1"/>
          </p:cNvSpPr>
          <p:nvPr/>
        </p:nvSpPr>
        <p:spPr bwMode="auto">
          <a:xfrm>
            <a:off x="80772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5" name="Rectangle 52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6" name="Rectangle 53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Rectangle 54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8" name="Rectangle 55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9" name="Rectangle 56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0" name="Rectangle 57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1" name="Rectangle 58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2" name="Rectangle 59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3" name="Rectangle 60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4" name="Rectangle 61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5" name="Rectangle 62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6" name="Rectangle 63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7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13368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14347" name="AutoShape 11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14352" name="AutoShape 16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5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14353" name="AutoShape 1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4354" name="AutoShape 18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4355" name="AutoShape 19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14356" name="AutoShape 20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14357" name="AutoShape 21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4358" name="AutoShape 22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14359" name="AutoShape 23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14360" name="AutoShape 24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4361" name="AutoShape 25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4362" name="AutoShape 26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4363" name="AutoShape 2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14364" name="AutoShape 28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4365" name="AutoShape 29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4366" name="AutoShape 30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4367" name="AutoShape 31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4368" name="AutoShape 32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4369" name="AutoShape 33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4370" name="AutoShape 34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14371" name="AutoShape 35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4372" name="AutoShape 36">
            <a:hlinkClick r:id="" action="ppaction://hlinkshowjump?jump=lastslide" highlightClick="1">
              <a:snd r:embed="rId14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4373" name="AutoShape 37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14374" name="AutoShape 38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4375" name="AutoShape 39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4376" name="Rectangle 41"/>
          <p:cNvSpPr>
            <a:spLocks noChangeArrowheads="1"/>
          </p:cNvSpPr>
          <p:nvPr/>
        </p:nvSpPr>
        <p:spPr bwMode="auto">
          <a:xfrm>
            <a:off x="53340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Rectangle 45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8" name="Rectangle 52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9" name="Rectangle 53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Rectangle 54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Rectangle 55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Rectangle 56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Rectangle 57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4" name="Rectangle 58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5" name="Rectangle 59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6" name="Rectangle 60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7" name="Rectangle 61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8" name="Rectangle 62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9" name="Rectangle 63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14391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15371" name="AutoShape 11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15376" name="AutoShape 16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5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15377" name="AutoShape 1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5378" name="AutoShape 18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5379" name="AutoShape 19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15380" name="AutoShape 20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15381" name="AutoShape 21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5382" name="AutoShape 22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15383" name="AutoShape 23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15384" name="AutoShape 24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5385" name="AutoShape 25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5386" name="AutoShape 26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5387" name="AutoShape 27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15388" name="AutoShape 28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5389" name="AutoShape 29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5390" name="AutoShape 30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5391" name="AutoShape 31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5392" name="AutoShape 32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5393" name="AutoShape 33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5394" name="AutoShape 34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15395" name="AutoShape 35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5396" name="AutoShape 36">
            <a:hlinkClick r:id="" action="ppaction://hlinkshowjump?jump=lastslide" highlightClick="1">
              <a:snd r:embed="rId14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5397" name="AutoShape 37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15398" name="AutoShape 38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5399" name="AutoShape 39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5400" name="Rectangle 45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Rectangle 52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Rectangle 53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Rectangle 54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4" name="Rectangle 55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5" name="Rectangle 56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Rectangle 57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7" name="Rectangle 58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8" name="Rectangle 59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9" name="Rectangle 60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0" name="Rectangle 61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1" name="Rectangle 62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2" name="Rectangle 63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3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15414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16395" name="AutoShape 11" descr="Bouquet">
            <a:hlinkClick r:id="rId5" action="ppaction://hlinksldjump" highlightClick="1">
              <a:snd r:embed="rId6" name="basketball_theme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16400" name="AutoShape 16">
            <a:hlinkClick r:id="" action="ppaction://hlinkshowjump?jump=nextslide" highlightClick="1">
              <a:snd r:embed="rId7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7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16401" name="AutoShape 17">
            <a:hlinkClick r:id="" action="ppaction://hlinkshowjump?jump=nextslide" highlightClick="1">
              <a:snd r:embed="rId8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6402" name="AutoShape 18">
            <a:hlinkClick r:id="" action="ppaction://hlinkshowjump?jump=nextslide" highlightClick="1">
              <a:snd r:embed="rId9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6403" name="AutoShape 19">
            <a:hlinkClick r:id="" action="ppaction://hlinkshowjump?jump=nextslide" highlightClick="1">
              <a:snd r:embed="rId10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16404" name="AutoShape 20">
            <a:hlinkClick r:id="" action="ppaction://hlinkshowjump?jump=nextslide" highlightClick="1">
              <a:snd r:embed="rId11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16405" name="AutoShape 21">
            <a:hlinkClick r:id="" action="ppaction://hlinkshowjump?jump=nextslide" highlightClick="1">
              <a:snd r:embed="rId12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6406" name="AutoShape 22">
            <a:hlinkClick r:id="" action="ppaction://hlinkshowjump?jump=nextslide" highlightClick="1">
              <a:snd r:embed="rId10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16407" name="AutoShape 23">
            <a:hlinkClick r:id="" action="ppaction://hlinkshowjump?jump=nextslide" highlightClick="1">
              <a:snd r:embed="rId11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16408" name="AutoShape 24">
            <a:hlinkClick r:id="" action="ppaction://hlinkshowjump?jump=nextslide" highlightClick="1">
              <a:snd r:embed="rId9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6409" name="AutoShape 25">
            <a:hlinkClick r:id="" action="ppaction://hlinkshowjump?jump=nextslide" highlightClick="1">
              <a:snd r:embed="rId12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6410" name="AutoShape 26">
            <a:hlinkClick r:id="" action="ppaction://hlinkshowjump?jump=nextslide" highlightClick="1">
              <a:snd r:embed="rId8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6411" name="AutoShape 27">
            <a:hlinkClick r:id="" action="ppaction://hlinkshowjump?jump=nextslide" highlightClick="1">
              <a:snd r:embed="rId8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16412" name="AutoShape 28">
            <a:hlinkClick r:id="" action="ppaction://hlinkshowjump?jump=lastslide" highlightClick="1">
              <a:snd r:embed="rId13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6413" name="AutoShape 29">
            <a:hlinkClick r:id="" action="ppaction://hlinkshowjump?jump=lastslide" highlightClick="1">
              <a:snd r:embed="rId14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6414" name="AutoShape 30">
            <a:hlinkClick r:id="" action="ppaction://hlinkshowjump?jump=lastslide" highlightClick="1">
              <a:snd r:embed="rId14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6415" name="AutoShape 31">
            <a:hlinkClick r:id="" action="ppaction://hlinkshowjump?jump=lastslide" highlightClick="1">
              <a:snd r:embed="rId14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6416" name="AutoShape 32">
            <a:hlinkClick r:id="" action="ppaction://hlinkshowjump?jump=lastslide" highlightClick="1">
              <a:snd r:embed="rId14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6417" name="AutoShape 33">
            <a:hlinkClick r:id="" action="ppaction://hlinkshowjump?jump=lastslide" highlightClick="1">
              <a:snd r:embed="rId14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6418" name="AutoShape 34">
            <a:hlinkClick r:id="" action="ppaction://hlinkshowjump?jump=lastslide" highlightClick="1">
              <a:snd r:embed="rId13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16419" name="AutoShape 35">
            <a:hlinkClick r:id="" action="ppaction://hlinkshowjump?jump=lastslide" highlightClick="1">
              <a:snd r:embed="rId15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6420" name="AutoShape 36">
            <a:hlinkClick r:id="" action="ppaction://hlinkshowjump?jump=lastslide" highlightClick="1">
              <a:snd r:embed="rId16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6421" name="AutoShape 37">
            <a:hlinkClick r:id="" action="ppaction://hlinkshowjump?jump=lastslide" highlightClick="1">
              <a:snd r:embed="rId15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16422" name="AutoShape 38">
            <a:hlinkClick r:id="" action="ppaction://hlinkshowjump?jump=lastslide" highlightClick="1">
              <a:snd r:embed="rId14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6423" name="AutoShape 39">
            <a:hlinkClick r:id="" action="ppaction://hlinkshowjump?jump=lastslide" highlightClick="1">
              <a:snd r:embed="rId13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6424" name="Rectangle 52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5" name="Rectangle 53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6" name="Rectangle 54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7" name="Rectangle 55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8" name="Rectangle 56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9" name="Rectangle 57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0" name="Rectangle 58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1" name="Rectangle 59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2" name="Rectangle 60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3" name="Rectangle 61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4" name="Rectangle 62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5" name="Rectangle 63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6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16437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You have found my dog Chloe! 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Click the finish button for a surprise!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MMj0286745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200"/>
            <a:ext cx="2305050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5" descr="MMj0286745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657600"/>
            <a:ext cx="2305050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6" descr="MMj0286745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838200"/>
            <a:ext cx="2305050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Picture 7" descr="MMj0286745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838200"/>
            <a:ext cx="2305050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4" name="Picture 8" descr="MMj0286745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657600"/>
            <a:ext cx="2305050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228600" y="1371600"/>
            <a:ext cx="8686800" cy="3733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WordArt 9"/>
          <p:cNvSpPr>
            <a:spLocks noChangeArrowheads="1" noChangeShapeType="1" noTextEdit="1"/>
          </p:cNvSpPr>
          <p:nvPr/>
        </p:nvSpPr>
        <p:spPr bwMode="auto">
          <a:xfrm>
            <a:off x="533400" y="1676400"/>
            <a:ext cx="82296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YOU WIN!!!!!!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99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99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99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99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99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99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5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399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6" grpId="0" animBg="1"/>
      <p:bldP spid="399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8200"/>
            </a:gs>
            <a:gs pos="10001">
              <a:srgbClr val="FF0000"/>
            </a:gs>
            <a:gs pos="35001">
              <a:srgbClr val="BA0066"/>
            </a:gs>
            <a:gs pos="70000">
              <a:srgbClr val="66008F"/>
            </a:gs>
            <a:gs pos="100000">
              <a:srgbClr val="00008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4"/>
          <p:cNvSpPr>
            <a:spLocks noChangeArrowheads="1" noChangeShapeType="1" noTextEdit="1"/>
          </p:cNvSpPr>
          <p:nvPr/>
        </p:nvSpPr>
        <p:spPr bwMode="auto">
          <a:xfrm>
            <a:off x="2286000" y="381000"/>
            <a:ext cx="5105400" cy="18446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WRONG!!!!</a:t>
            </a:r>
          </a:p>
        </p:txBody>
      </p:sp>
      <p:pic>
        <p:nvPicPr>
          <p:cNvPr id="18435" name="Picture 5" descr="MCj024200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0"/>
            <a:ext cx="299402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752600" y="5791200"/>
            <a:ext cx="5715000" cy="762000"/>
          </a:xfrm>
          <a:prstGeom prst="actionButtonBlank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latin typeface="SimSun" pitchFamily="2" charset="-122"/>
              </a:rPr>
              <a:t>Click here to try again.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Comic Sans MS" pitchFamily="66" charset="0"/>
              </a:rPr>
              <a:t>Game Directions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000" smtClean="0">
                <a:latin typeface="Comic Sans MS" pitchFamily="66" charset="0"/>
              </a:rPr>
              <a:t>Read each clue and click the type of figurative language that matches it.</a:t>
            </a:r>
          </a:p>
          <a:p>
            <a:pPr marL="609600" indent="-609600" eaLnBrk="1" hangingPunct="1">
              <a:buFontTx/>
              <a:buAutoNum type="arabicPeriod"/>
            </a:pPr>
            <a:endParaRPr lang="en-US" sz="2000" smtClean="0">
              <a:latin typeface="Comic Sans MS" pitchFamily="66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000" smtClean="0">
                <a:latin typeface="Comic Sans MS" pitchFamily="66" charset="0"/>
              </a:rPr>
              <a:t>If you are right, small squares will disappear from the picture on the right.  Try to guess the picture with each clue.</a:t>
            </a:r>
          </a:p>
          <a:p>
            <a:pPr marL="609600" indent="-609600" eaLnBrk="1" hangingPunct="1">
              <a:buFontTx/>
              <a:buAutoNum type="arabicPeriod"/>
            </a:pPr>
            <a:endParaRPr lang="en-US" sz="2000" smtClean="0">
              <a:latin typeface="Comic Sans MS" pitchFamily="66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000" smtClean="0">
                <a:latin typeface="Comic Sans MS" pitchFamily="66" charset="0"/>
              </a:rPr>
              <a:t>If you are wrong, try again.</a:t>
            </a:r>
          </a:p>
          <a:p>
            <a:pPr marL="609600" indent="-609600" eaLnBrk="1" hangingPunct="1">
              <a:buFontTx/>
              <a:buAutoNum type="arabicPeriod"/>
            </a:pPr>
            <a:endParaRPr lang="en-US" sz="2000" smtClean="0">
              <a:latin typeface="Comic Sans MS" pitchFamily="66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000" smtClean="0">
                <a:latin typeface="Comic Sans MS" pitchFamily="66" charset="0"/>
              </a:rPr>
              <a:t>When you get to the end, enjoy your celebration.</a:t>
            </a:r>
          </a:p>
        </p:txBody>
      </p:sp>
      <p:pic>
        <p:nvPicPr>
          <p:cNvPr id="3076" name="Picture 4" descr="MCj03838120000[1]">
            <a:hlinkClick r:id="" action="ppaction://hlinkshowjump?jump=nextslide">
              <a:snd r:embed="rId3" name="lets_get_ready_to_rumble_short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029200"/>
            <a:ext cx="167640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667000" y="5410200"/>
            <a:ext cx="3505200" cy="75882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/>
              <a:t>Click the magnifying glass to start the game!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172200" y="56388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5" descr="Bouquet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4102" name="Text Box 10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4103" name="Text Box 11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4106" name="Text Box 14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4107" name="AutoShape 15" descr="Bouquet">
            <a:hlinkClick r:id="" action="ppaction://noaction" highlightClick="1">
              <a:snd r:embed="rId4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4108" name="Text Box 17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4109" name="Text Box 18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4110" name="Text Box 19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4111" name="Text Box 20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4112" name="AutoShape 27">
            <a:hlinkClick r:id="" action="ppaction://hlinkshowjump?jump=nextslide" highlightClick="1">
              <a:snd r:embed="rId5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4113" name="AutoShape 28">
            <a:hlinkClick r:id="" action="ppaction://hlinkshowjump?jump=nextslide" highlightClick="1">
              <a:snd r:embed="rId6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4114" name="AutoShape 29">
            <a:hlinkClick r:id="" action="ppaction://hlinkshowjump?jump=nextslide" highlightClick="1">
              <a:snd r:embed="rId7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4115" name="AutoShape 30">
            <a:hlinkClick r:id="" action="ppaction://hlinkshowjump?jump=nextslide" highlightClick="1">
              <a:snd r:embed="rId8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4116" name="AutoShape 31">
            <a:hlinkClick r:id="" action="ppaction://hlinkshowjump?jump=nextslide" highlightClick="1">
              <a:snd r:embed="rId9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4117" name="AutoShape 32">
            <a:hlinkClick r:id="" action="ppaction://hlinkshowjump?jump=nextslide" highlightClick="1">
              <a:snd r:embed="rId7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4118" name="AutoShape 33">
            <a:hlinkClick r:id="" action="ppaction://hlinkshowjump?jump=nextslide" highlightClick="1">
              <a:snd r:embed="rId8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4119" name="AutoShape 34">
            <a:hlinkClick r:id="" action="ppaction://hlinkshowjump?jump=nextslide" highlightClick="1">
              <a:snd r:embed="rId6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4120" name="AutoShape 35">
            <a:hlinkClick r:id="" action="ppaction://hlinkshowjump?jump=nextslide" highlightClick="1">
              <a:snd r:embed="rId9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4121" name="AutoShape 36">
            <a:hlinkClick r:id="" action="ppaction://hlinkshowjump?jump=nextslide" highlightClick="1">
              <a:snd r:embed="rId5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4122" name="AutoShape 37">
            <a:hlinkClick r:id="" action="ppaction://hlinkshowjump?jump=nextslide" highlightClick="1">
              <a:snd r:embed="rId5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4123" name="AutoShape 38">
            <a:hlinkClick r:id="" action="ppaction://hlinkshowjump?jump=lastslide" highlightClick="1">
              <a:snd r:embed="rId10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4124" name="AutoShape 39">
            <a:hlinkClick r:id="" action="ppaction://hlinkshowjump?jump=lastslide" highlightClick="1">
              <a:snd r:embed="rId11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4125" name="AutoShape 40">
            <a:hlinkClick r:id="" action="ppaction://hlinkshowjump?jump=lastslide" highlightClick="1">
              <a:snd r:embed="rId11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4126" name="AutoShape 41">
            <a:hlinkClick r:id="" action="ppaction://hlinkshowjump?jump=lastslide" highlightClick="1">
              <a:snd r:embed="rId11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4127" name="AutoShape 42">
            <a:hlinkClick r:id="" action="ppaction://hlinkshowjump?jump=lastslide" highlightClick="1">
              <a:snd r:embed="rId11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4128" name="AutoShape 43">
            <a:hlinkClick r:id="" action="ppaction://hlinkshowjump?jump=lastslide" highlightClick="1">
              <a:snd r:embed="rId11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4129" name="AutoShape 44">
            <a:hlinkClick r:id="" action="ppaction://hlinkshowjump?jump=lastslide" highlightClick="1">
              <a:snd r:embed="rId10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4130" name="AutoShape 45">
            <a:hlinkClick r:id="" action="ppaction://hlinkshowjump?jump=lastslide" highlightClick="1">
              <a:snd r:embed="rId12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4131" name="AutoShape 46">
            <a:hlinkClick r:id="" action="ppaction://hlinkshowjump?jump=lastslide" highlightClick="1">
              <a:snd r:embed="rId13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4132" name="AutoShape 47">
            <a:hlinkClick r:id="" action="ppaction://hlinkshowjump?jump=lastslide" highlightClick="1">
              <a:snd r:embed="rId12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4133" name="AutoShape 48">
            <a:hlinkClick r:id="" action="ppaction://hlinkshowjump?jump=lastslide" highlightClick="1">
              <a:snd r:embed="rId11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4134" name="AutoShape 49">
            <a:hlinkClick r:id="" action="ppaction://hlinkshowjump?jump=lastslide" highlightClick="1">
              <a:snd r:embed="rId10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4135" name="Rectangle 50"/>
          <p:cNvSpPr>
            <a:spLocks noChangeArrowheads="1"/>
          </p:cNvSpPr>
          <p:nvPr/>
        </p:nvSpPr>
        <p:spPr bwMode="auto">
          <a:xfrm>
            <a:off x="53340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Rectangle 54"/>
          <p:cNvSpPr>
            <a:spLocks noChangeArrowheads="1"/>
          </p:cNvSpPr>
          <p:nvPr/>
        </p:nvSpPr>
        <p:spPr bwMode="auto">
          <a:xfrm>
            <a:off x="53340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" name="Rectangle 55"/>
          <p:cNvSpPr>
            <a:spLocks noChangeArrowheads="1"/>
          </p:cNvSpPr>
          <p:nvPr/>
        </p:nvSpPr>
        <p:spPr bwMode="auto">
          <a:xfrm>
            <a:off x="53340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Rectangle 56"/>
          <p:cNvSpPr>
            <a:spLocks noChangeArrowheads="1"/>
          </p:cNvSpPr>
          <p:nvPr/>
        </p:nvSpPr>
        <p:spPr bwMode="auto">
          <a:xfrm>
            <a:off x="53340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Rectangle 57"/>
          <p:cNvSpPr>
            <a:spLocks noChangeArrowheads="1"/>
          </p:cNvSpPr>
          <p:nvPr/>
        </p:nvSpPr>
        <p:spPr bwMode="auto">
          <a:xfrm>
            <a:off x="67056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0" name="Rectangle 58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Rectangle 59"/>
          <p:cNvSpPr>
            <a:spLocks noChangeArrowheads="1"/>
          </p:cNvSpPr>
          <p:nvPr/>
        </p:nvSpPr>
        <p:spPr bwMode="auto">
          <a:xfrm>
            <a:off x="80772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2" name="Rectangle 60"/>
          <p:cNvSpPr>
            <a:spLocks noChangeArrowheads="1"/>
          </p:cNvSpPr>
          <p:nvPr/>
        </p:nvSpPr>
        <p:spPr bwMode="auto">
          <a:xfrm>
            <a:off x="80772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Rectangle 61"/>
          <p:cNvSpPr>
            <a:spLocks noChangeArrowheads="1"/>
          </p:cNvSpPr>
          <p:nvPr/>
        </p:nvSpPr>
        <p:spPr bwMode="auto">
          <a:xfrm>
            <a:off x="67056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Rectangle 62"/>
          <p:cNvSpPr>
            <a:spLocks noChangeArrowheads="1"/>
          </p:cNvSpPr>
          <p:nvPr/>
        </p:nvSpPr>
        <p:spPr bwMode="auto">
          <a:xfrm>
            <a:off x="80772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5" name="Rectangle 63"/>
          <p:cNvSpPr>
            <a:spLocks noChangeArrowheads="1"/>
          </p:cNvSpPr>
          <p:nvPr/>
        </p:nvSpPr>
        <p:spPr bwMode="auto">
          <a:xfrm>
            <a:off x="67056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6" name="Rectangle 64"/>
          <p:cNvSpPr>
            <a:spLocks noChangeArrowheads="1"/>
          </p:cNvSpPr>
          <p:nvPr/>
        </p:nvSpPr>
        <p:spPr bwMode="auto">
          <a:xfrm>
            <a:off x="80772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" name="Rectangle 65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8" name="Rectangle 66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9" name="Rectangle 67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0" name="Rectangle 68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1" name="Rectangle 69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2" name="Rectangle 70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3" name="Rectangle 71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4" name="Rectangle 72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5" name="Rectangle 73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Rectangle 74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" name="Rectangle 75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Rectangle 76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9" name="WordArt 77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4160" name="Text Box 78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  <p:sp>
        <p:nvSpPr>
          <p:cNvPr id="4161" name="AutoShape 79">
            <a:hlinkClick r:id="" action="ppaction://hlinkshowjump?jump=nextslide" highlightClick="1">
              <a:snd r:embed="rId14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5131" name="AutoShape 11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5136" name="AutoShape 16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5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5137" name="AutoShape 1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5138" name="AutoShape 18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5139" name="AutoShape 19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5140" name="AutoShape 20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5141" name="AutoShape 21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5142" name="AutoShape 22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5143" name="AutoShape 23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5144" name="AutoShape 24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5145" name="AutoShape 25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5146" name="AutoShape 26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5147" name="AutoShape 2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5148" name="AutoShape 28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5149" name="AutoShape 29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5150" name="AutoShape 30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5151" name="AutoShape 31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5152" name="AutoShape 32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5153" name="AutoShape 33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5154" name="AutoShape 34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5155" name="AutoShape 35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5156" name="AutoShape 36">
            <a:hlinkClick r:id="" action="ppaction://hlinkshowjump?jump=lastslide" highlightClick="1">
              <a:snd r:embed="rId14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5157" name="AutoShape 37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5158" name="AutoShape 38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5159" name="AutoShape 39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5160" name="Rectangle 41"/>
          <p:cNvSpPr>
            <a:spLocks noChangeArrowheads="1"/>
          </p:cNvSpPr>
          <p:nvPr/>
        </p:nvSpPr>
        <p:spPr bwMode="auto">
          <a:xfrm>
            <a:off x="53340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" name="Rectangle 42"/>
          <p:cNvSpPr>
            <a:spLocks noChangeArrowheads="1"/>
          </p:cNvSpPr>
          <p:nvPr/>
        </p:nvSpPr>
        <p:spPr bwMode="auto">
          <a:xfrm>
            <a:off x="53340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2" name="Rectangle 43"/>
          <p:cNvSpPr>
            <a:spLocks noChangeArrowheads="1"/>
          </p:cNvSpPr>
          <p:nvPr/>
        </p:nvSpPr>
        <p:spPr bwMode="auto">
          <a:xfrm>
            <a:off x="53340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3" name="Rectangle 44"/>
          <p:cNvSpPr>
            <a:spLocks noChangeArrowheads="1"/>
          </p:cNvSpPr>
          <p:nvPr/>
        </p:nvSpPr>
        <p:spPr bwMode="auto">
          <a:xfrm>
            <a:off x="67056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4" name="Rectangle 45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5" name="Rectangle 46"/>
          <p:cNvSpPr>
            <a:spLocks noChangeArrowheads="1"/>
          </p:cNvSpPr>
          <p:nvPr/>
        </p:nvSpPr>
        <p:spPr bwMode="auto">
          <a:xfrm>
            <a:off x="80772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6" name="Rectangle 47"/>
          <p:cNvSpPr>
            <a:spLocks noChangeArrowheads="1"/>
          </p:cNvSpPr>
          <p:nvPr/>
        </p:nvSpPr>
        <p:spPr bwMode="auto">
          <a:xfrm>
            <a:off x="80772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7" name="Rectangle 48"/>
          <p:cNvSpPr>
            <a:spLocks noChangeArrowheads="1"/>
          </p:cNvSpPr>
          <p:nvPr/>
        </p:nvSpPr>
        <p:spPr bwMode="auto">
          <a:xfrm>
            <a:off x="67056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8" name="Rectangle 49"/>
          <p:cNvSpPr>
            <a:spLocks noChangeArrowheads="1"/>
          </p:cNvSpPr>
          <p:nvPr/>
        </p:nvSpPr>
        <p:spPr bwMode="auto">
          <a:xfrm>
            <a:off x="80772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9" name="Rectangle 50"/>
          <p:cNvSpPr>
            <a:spLocks noChangeArrowheads="1"/>
          </p:cNvSpPr>
          <p:nvPr/>
        </p:nvSpPr>
        <p:spPr bwMode="auto">
          <a:xfrm>
            <a:off x="67056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0" name="Rectangle 51"/>
          <p:cNvSpPr>
            <a:spLocks noChangeArrowheads="1"/>
          </p:cNvSpPr>
          <p:nvPr/>
        </p:nvSpPr>
        <p:spPr bwMode="auto">
          <a:xfrm>
            <a:off x="80772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" name="Rectangle 53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2" name="Rectangle 54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3" name="Rectangle 55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4" name="Rectangle 56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5" name="Rectangle 57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6" name="Rectangle 58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7" name="Rectangle 59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8" name="Rectangle 60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9" name="Rectangle 61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0" name="Rectangle 62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1" name="Rectangle 63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2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5183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  <p:sp>
        <p:nvSpPr>
          <p:cNvPr id="5184" name="Rectangle 66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6155" name="AutoShape 11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6160" name="AutoShape 16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5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6161" name="AutoShape 1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6162" name="AutoShape 18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6163" name="AutoShape 19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6164" name="AutoShape 20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6165" name="AutoShape 21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6166" name="AutoShape 22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6167" name="AutoShape 23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6168" name="AutoShape 24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6169" name="AutoShape 25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6170" name="AutoShape 26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6171" name="AutoShape 2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6172" name="AutoShape 28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6173" name="AutoShape 29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6174" name="AutoShape 30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6175" name="AutoShape 31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6176" name="AutoShape 32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6177" name="AutoShape 33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6178" name="AutoShape 34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6179" name="AutoShape 35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6180" name="AutoShape 36">
            <a:hlinkClick r:id="" action="ppaction://hlinkshowjump?jump=lastslide" highlightClick="1">
              <a:snd r:embed="rId14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6181" name="AutoShape 37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6182" name="AutoShape 38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6183" name="AutoShape 39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6184" name="Rectangle 41"/>
          <p:cNvSpPr>
            <a:spLocks noChangeArrowheads="1"/>
          </p:cNvSpPr>
          <p:nvPr/>
        </p:nvSpPr>
        <p:spPr bwMode="auto">
          <a:xfrm>
            <a:off x="53340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42"/>
          <p:cNvSpPr>
            <a:spLocks noChangeArrowheads="1"/>
          </p:cNvSpPr>
          <p:nvPr/>
        </p:nvSpPr>
        <p:spPr bwMode="auto">
          <a:xfrm>
            <a:off x="53340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Rectangle 43"/>
          <p:cNvSpPr>
            <a:spLocks noChangeArrowheads="1"/>
          </p:cNvSpPr>
          <p:nvPr/>
        </p:nvSpPr>
        <p:spPr bwMode="auto">
          <a:xfrm>
            <a:off x="53340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7" name="Rectangle 44"/>
          <p:cNvSpPr>
            <a:spLocks noChangeArrowheads="1"/>
          </p:cNvSpPr>
          <p:nvPr/>
        </p:nvSpPr>
        <p:spPr bwMode="auto">
          <a:xfrm>
            <a:off x="67056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8" name="Rectangle 45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9" name="Rectangle 46"/>
          <p:cNvSpPr>
            <a:spLocks noChangeArrowheads="1"/>
          </p:cNvSpPr>
          <p:nvPr/>
        </p:nvSpPr>
        <p:spPr bwMode="auto">
          <a:xfrm>
            <a:off x="80772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0" name="Rectangle 47"/>
          <p:cNvSpPr>
            <a:spLocks noChangeArrowheads="1"/>
          </p:cNvSpPr>
          <p:nvPr/>
        </p:nvSpPr>
        <p:spPr bwMode="auto">
          <a:xfrm>
            <a:off x="80772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1" name="Rectangle 48"/>
          <p:cNvSpPr>
            <a:spLocks noChangeArrowheads="1"/>
          </p:cNvSpPr>
          <p:nvPr/>
        </p:nvSpPr>
        <p:spPr bwMode="auto">
          <a:xfrm>
            <a:off x="67056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2" name="Rectangle 50"/>
          <p:cNvSpPr>
            <a:spLocks noChangeArrowheads="1"/>
          </p:cNvSpPr>
          <p:nvPr/>
        </p:nvSpPr>
        <p:spPr bwMode="auto">
          <a:xfrm>
            <a:off x="67056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3" name="Rectangle 51"/>
          <p:cNvSpPr>
            <a:spLocks noChangeArrowheads="1"/>
          </p:cNvSpPr>
          <p:nvPr/>
        </p:nvSpPr>
        <p:spPr bwMode="auto">
          <a:xfrm>
            <a:off x="80772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4" name="Rectangle 52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" name="Rectangle 53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6" name="Rectangle 54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7" name="Rectangle 55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8" name="Rectangle 56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9" name="Rectangle 57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0" name="Rectangle 58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4" name="Rectangle 62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6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6207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7179" name="AutoShape 11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7184" name="AutoShape 16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5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7185" name="AutoShape 1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7186" name="AutoShape 18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7187" name="AutoShape 19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7188" name="AutoShape 20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7189" name="AutoShape 21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7190" name="AutoShape 22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7191" name="AutoShape 23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7192" name="AutoShape 24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7193" name="AutoShape 25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7194" name="AutoShape 26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7195" name="AutoShape 2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7196" name="AutoShape 28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7197" name="AutoShape 29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7198" name="AutoShape 30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7199" name="AutoShape 31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7200" name="AutoShape 32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7201" name="AutoShape 33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7202" name="AutoShape 34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7203" name="AutoShape 35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7204" name="AutoShape 36">
            <a:hlinkClick r:id="" action="ppaction://hlinkshowjump?jump=lastslide" highlightClick="1">
              <a:snd r:embed="rId14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7205" name="AutoShape 37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7206" name="AutoShape 38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7207" name="AutoShape 39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7208" name="Rectangle 41"/>
          <p:cNvSpPr>
            <a:spLocks noChangeArrowheads="1"/>
          </p:cNvSpPr>
          <p:nvPr/>
        </p:nvSpPr>
        <p:spPr bwMode="auto">
          <a:xfrm>
            <a:off x="53340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9" name="Rectangle 42"/>
          <p:cNvSpPr>
            <a:spLocks noChangeArrowheads="1"/>
          </p:cNvSpPr>
          <p:nvPr/>
        </p:nvSpPr>
        <p:spPr bwMode="auto">
          <a:xfrm>
            <a:off x="53340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0" name="Rectangle 44"/>
          <p:cNvSpPr>
            <a:spLocks noChangeArrowheads="1"/>
          </p:cNvSpPr>
          <p:nvPr/>
        </p:nvSpPr>
        <p:spPr bwMode="auto">
          <a:xfrm>
            <a:off x="67056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Rectangle 45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2" name="Rectangle 46"/>
          <p:cNvSpPr>
            <a:spLocks noChangeArrowheads="1"/>
          </p:cNvSpPr>
          <p:nvPr/>
        </p:nvSpPr>
        <p:spPr bwMode="auto">
          <a:xfrm>
            <a:off x="80772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3" name="Rectangle 47"/>
          <p:cNvSpPr>
            <a:spLocks noChangeArrowheads="1"/>
          </p:cNvSpPr>
          <p:nvPr/>
        </p:nvSpPr>
        <p:spPr bwMode="auto">
          <a:xfrm>
            <a:off x="80772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4" name="Rectangle 48"/>
          <p:cNvSpPr>
            <a:spLocks noChangeArrowheads="1"/>
          </p:cNvSpPr>
          <p:nvPr/>
        </p:nvSpPr>
        <p:spPr bwMode="auto">
          <a:xfrm>
            <a:off x="67056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5" name="Rectangle 50"/>
          <p:cNvSpPr>
            <a:spLocks noChangeArrowheads="1"/>
          </p:cNvSpPr>
          <p:nvPr/>
        </p:nvSpPr>
        <p:spPr bwMode="auto">
          <a:xfrm>
            <a:off x="67056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6" name="Rectangle 51"/>
          <p:cNvSpPr>
            <a:spLocks noChangeArrowheads="1"/>
          </p:cNvSpPr>
          <p:nvPr/>
        </p:nvSpPr>
        <p:spPr bwMode="auto">
          <a:xfrm>
            <a:off x="80772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7" name="Rectangle 52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8" name="Rectangle 53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9" name="Rectangle 54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0" name="Rectangle 55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1" name="Rectangle 56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2" name="Rectangle 57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3" name="Rectangle 58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4" name="Rectangle 59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5" name="Rectangle 60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6" name="Rectangle 61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7" name="Rectangle 62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8" name="Rectangle 63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9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7230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8203" name="AutoShape 11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8208" name="AutoShape 16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5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8209" name="AutoShape 1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8210" name="AutoShape 18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8211" name="AutoShape 19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8212" name="AutoShape 20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8213" name="AutoShape 21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8214" name="AutoShape 22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8215" name="AutoShape 23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8216" name="AutoShape 24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8217" name="AutoShape 25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8218" name="AutoShape 26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8219" name="AutoShape 2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8220" name="AutoShape 28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8221" name="AutoShape 29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8222" name="AutoShape 30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8223" name="AutoShape 31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8224" name="AutoShape 32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8225" name="AutoShape 33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8226" name="AutoShape 34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8227" name="AutoShape 35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8228" name="AutoShape 36">
            <a:hlinkClick r:id="" action="ppaction://hlinkshowjump?jump=lastslide" highlightClick="1">
              <a:snd r:embed="rId14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8229" name="AutoShape 37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8230" name="AutoShape 38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8231" name="AutoShape 39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8232" name="Rectangle 41"/>
          <p:cNvSpPr>
            <a:spLocks noChangeArrowheads="1"/>
          </p:cNvSpPr>
          <p:nvPr/>
        </p:nvSpPr>
        <p:spPr bwMode="auto">
          <a:xfrm>
            <a:off x="53340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Rectangle 42"/>
          <p:cNvSpPr>
            <a:spLocks noChangeArrowheads="1"/>
          </p:cNvSpPr>
          <p:nvPr/>
        </p:nvSpPr>
        <p:spPr bwMode="auto">
          <a:xfrm>
            <a:off x="53340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Rectangle 44"/>
          <p:cNvSpPr>
            <a:spLocks noChangeArrowheads="1"/>
          </p:cNvSpPr>
          <p:nvPr/>
        </p:nvSpPr>
        <p:spPr bwMode="auto">
          <a:xfrm>
            <a:off x="67056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5" name="Rectangle 45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Rectangle 46"/>
          <p:cNvSpPr>
            <a:spLocks noChangeArrowheads="1"/>
          </p:cNvSpPr>
          <p:nvPr/>
        </p:nvSpPr>
        <p:spPr bwMode="auto">
          <a:xfrm>
            <a:off x="80772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7" name="Rectangle 47"/>
          <p:cNvSpPr>
            <a:spLocks noChangeArrowheads="1"/>
          </p:cNvSpPr>
          <p:nvPr/>
        </p:nvSpPr>
        <p:spPr bwMode="auto">
          <a:xfrm>
            <a:off x="80772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8" name="Rectangle 50"/>
          <p:cNvSpPr>
            <a:spLocks noChangeArrowheads="1"/>
          </p:cNvSpPr>
          <p:nvPr/>
        </p:nvSpPr>
        <p:spPr bwMode="auto">
          <a:xfrm>
            <a:off x="67056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Rectangle 51"/>
          <p:cNvSpPr>
            <a:spLocks noChangeArrowheads="1"/>
          </p:cNvSpPr>
          <p:nvPr/>
        </p:nvSpPr>
        <p:spPr bwMode="auto">
          <a:xfrm>
            <a:off x="80772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0" name="Rectangle 52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1" name="Rectangle 53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2" name="Rectangle 54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3" name="Rectangle 55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4" name="Rectangle 56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5" name="Rectangle 57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6" name="Rectangle 58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7" name="Rectangle 59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8" name="Rectangle 60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9" name="Rectangle 61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0" name="Rectangle 62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1" name="Rectangle 63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2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8253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9227" name="AutoShape 11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9232" name="AutoShape 16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5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9233" name="AutoShape 1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9234" name="AutoShape 18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9235" name="AutoShape 19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9236" name="AutoShape 20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9237" name="AutoShape 21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9238" name="AutoShape 22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9239" name="AutoShape 23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9240" name="AutoShape 24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9241" name="AutoShape 25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9242" name="AutoShape 26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9243" name="AutoShape 2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9244" name="AutoShape 28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9245" name="AutoShape 29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9246" name="AutoShape 30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9247" name="AutoShape 31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9248" name="AutoShape 32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9249" name="AutoShape 33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9250" name="AutoShape 34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9251" name="AutoShape 35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9252" name="AutoShape 36">
            <a:hlinkClick r:id="" action="ppaction://hlinkshowjump?jump=lastslide" highlightClick="1">
              <a:snd r:embed="rId14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9253" name="AutoShape 37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9254" name="AutoShape 38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9255" name="AutoShape 39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9256" name="Rectangle 41"/>
          <p:cNvSpPr>
            <a:spLocks noChangeArrowheads="1"/>
          </p:cNvSpPr>
          <p:nvPr/>
        </p:nvSpPr>
        <p:spPr bwMode="auto">
          <a:xfrm>
            <a:off x="53340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Rectangle 42"/>
          <p:cNvSpPr>
            <a:spLocks noChangeArrowheads="1"/>
          </p:cNvSpPr>
          <p:nvPr/>
        </p:nvSpPr>
        <p:spPr bwMode="auto">
          <a:xfrm>
            <a:off x="53340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8" name="Rectangle 44"/>
          <p:cNvSpPr>
            <a:spLocks noChangeArrowheads="1"/>
          </p:cNvSpPr>
          <p:nvPr/>
        </p:nvSpPr>
        <p:spPr bwMode="auto">
          <a:xfrm>
            <a:off x="67056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9" name="Rectangle 45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0" name="Rectangle 47"/>
          <p:cNvSpPr>
            <a:spLocks noChangeArrowheads="1"/>
          </p:cNvSpPr>
          <p:nvPr/>
        </p:nvSpPr>
        <p:spPr bwMode="auto">
          <a:xfrm>
            <a:off x="80772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1" name="Rectangle 50"/>
          <p:cNvSpPr>
            <a:spLocks noChangeArrowheads="1"/>
          </p:cNvSpPr>
          <p:nvPr/>
        </p:nvSpPr>
        <p:spPr bwMode="auto">
          <a:xfrm>
            <a:off x="67056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2" name="Rectangle 51"/>
          <p:cNvSpPr>
            <a:spLocks noChangeArrowheads="1"/>
          </p:cNvSpPr>
          <p:nvPr/>
        </p:nvSpPr>
        <p:spPr bwMode="auto">
          <a:xfrm>
            <a:off x="80772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3" name="Rectangle 52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Rectangle 53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5" name="Rectangle 54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Rectangle 55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Rectangle 56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Rectangle 57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Rectangle 58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0" name="Rectangle 59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1" name="Rectangle 60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2" name="Rectangle 61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3" name="Rectangle 62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Rectangle 63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9276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10251" name="AutoShape 11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10256" name="AutoShape 16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5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10257" name="AutoShape 1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0258" name="AutoShape 18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0259" name="AutoShape 19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10260" name="AutoShape 20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10261" name="AutoShape 21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0262" name="AutoShape 22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10263" name="AutoShape 23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10264" name="AutoShape 24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0265" name="AutoShape 25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0266" name="AutoShape 26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0267" name="AutoShape 2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10268" name="AutoShape 28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0269" name="AutoShape 29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0270" name="AutoShape 30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0271" name="AutoShape 31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0272" name="AutoShape 32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0273" name="AutoShape 33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0274" name="AutoShape 34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10275" name="AutoShape 35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0276" name="AutoShape 36">
            <a:hlinkClick r:id="" action="ppaction://hlinkshowjump?jump=lastslide" highlightClick="1">
              <a:snd r:embed="rId14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10277" name="AutoShape 37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10278" name="AutoShape 38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10279" name="AutoShape 39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10280" name="Rectangle 41"/>
          <p:cNvSpPr>
            <a:spLocks noChangeArrowheads="1"/>
          </p:cNvSpPr>
          <p:nvPr/>
        </p:nvSpPr>
        <p:spPr bwMode="auto">
          <a:xfrm>
            <a:off x="53340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Rectangle 42"/>
          <p:cNvSpPr>
            <a:spLocks noChangeArrowheads="1"/>
          </p:cNvSpPr>
          <p:nvPr/>
        </p:nvSpPr>
        <p:spPr bwMode="auto">
          <a:xfrm>
            <a:off x="53340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Rectangle 44"/>
          <p:cNvSpPr>
            <a:spLocks noChangeArrowheads="1"/>
          </p:cNvSpPr>
          <p:nvPr/>
        </p:nvSpPr>
        <p:spPr bwMode="auto">
          <a:xfrm>
            <a:off x="67056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Rectangle 45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Rectangle 47"/>
          <p:cNvSpPr>
            <a:spLocks noChangeArrowheads="1"/>
          </p:cNvSpPr>
          <p:nvPr/>
        </p:nvSpPr>
        <p:spPr bwMode="auto">
          <a:xfrm>
            <a:off x="80772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5" name="Rectangle 50"/>
          <p:cNvSpPr>
            <a:spLocks noChangeArrowheads="1"/>
          </p:cNvSpPr>
          <p:nvPr/>
        </p:nvSpPr>
        <p:spPr bwMode="auto">
          <a:xfrm>
            <a:off x="67056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Rectangle 52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Rectangle 53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8" name="Rectangle 54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9" name="Rectangle 55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0" name="Rectangle 56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1" name="Rectangle 57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2" name="Rectangle 58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3" name="Rectangle 59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Rectangle 60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5" name="Rectangle 61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Rectangle 62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7" name="Rectangle 63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10299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1460</Words>
  <Application>Microsoft Office PowerPoint</Application>
  <PresentationFormat>On-screen Show (4:3)</PresentationFormat>
  <Paragraphs>536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Comic Sans MS</vt:lpstr>
      <vt:lpstr>Wingdings</vt:lpstr>
      <vt:lpstr>SimSun</vt:lpstr>
      <vt:lpstr>Default Design</vt:lpstr>
      <vt:lpstr>Figurative Language Game</vt:lpstr>
      <vt:lpstr>Game Directions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conted</dc:creator>
  <cp:lastModifiedBy>tech</cp:lastModifiedBy>
  <cp:revision>6</cp:revision>
  <dcterms:created xsi:type="dcterms:W3CDTF">2006-07-19T13:50:52Z</dcterms:created>
  <dcterms:modified xsi:type="dcterms:W3CDTF">2013-02-02T16:58:41Z</dcterms:modified>
</cp:coreProperties>
</file>